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1"/>
    <p:restoredTop sz="80753"/>
  </p:normalViewPr>
  <p:slideViewPr>
    <p:cSldViewPr snapToGrid="0" snapToObjects="1">
      <p:cViewPr varScale="1">
        <p:scale>
          <a:sx n="167" d="100"/>
          <a:sy n="167" d="100"/>
        </p:scale>
        <p:origin x="2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/>
          </a:bodyPr>
          <a:lstStyle/>
          <a:p>
            <a:r>
              <a:rPr lang="en-US" dirty="0"/>
              <a:t>Milestone 2: Due Nov 5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2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teams</a:t>
            </a: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2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Thursday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Lecture 16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27623</TotalTime>
  <Words>786</Words>
  <Application>Microsoft Macintosh PowerPoint</Application>
  <PresentationFormat>Widescreen</PresentationFormat>
  <Paragraphs>142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16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2474</cp:revision>
  <cp:lastPrinted>2019-09-30T20:15:22Z</cp:lastPrinted>
  <dcterms:created xsi:type="dcterms:W3CDTF">2017-08-24T15:35:37Z</dcterms:created>
  <dcterms:modified xsi:type="dcterms:W3CDTF">2021-10-26T20:33:14Z</dcterms:modified>
</cp:coreProperties>
</file>